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4" r:id="rId5"/>
    <p:sldId id="263" r:id="rId6"/>
    <p:sldId id="262" r:id="rId7"/>
    <p:sldId id="261" r:id="rId8"/>
    <p:sldId id="260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EEAC9-B5E4-4B33-81C5-FB31E855913C}" type="datetimeFigureOut">
              <a:rPr lang="en-US" smtClean="0"/>
              <a:t>8/10/2010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EC0F-247B-47EC-BFC1-DCFBCEAE7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EEAC9-B5E4-4B33-81C5-FB31E855913C}" type="datetimeFigureOut">
              <a:rPr lang="en-US" smtClean="0"/>
              <a:t>8/10/2010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EC0F-247B-47EC-BFC1-DCFBCEAE7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EEAC9-B5E4-4B33-81C5-FB31E855913C}" type="datetimeFigureOut">
              <a:rPr lang="en-US" smtClean="0"/>
              <a:t>8/10/2010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EC0F-247B-47EC-BFC1-DCFBCEAE7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EEAC9-B5E4-4B33-81C5-FB31E855913C}" type="datetimeFigureOut">
              <a:rPr lang="en-US" smtClean="0"/>
              <a:t>8/10/2010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EC0F-247B-47EC-BFC1-DCFBCEAE7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EEAC9-B5E4-4B33-81C5-FB31E855913C}" type="datetimeFigureOut">
              <a:rPr lang="en-US" smtClean="0"/>
              <a:t>8/10/2010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EC0F-247B-47EC-BFC1-DCFBCEAE7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EEAC9-B5E4-4B33-81C5-FB31E855913C}" type="datetimeFigureOut">
              <a:rPr lang="en-US" smtClean="0"/>
              <a:t>8/10/2010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EC0F-247B-47EC-BFC1-DCFBCEAE7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EEAC9-B5E4-4B33-81C5-FB31E855913C}" type="datetimeFigureOut">
              <a:rPr lang="en-US" smtClean="0"/>
              <a:t>8/10/2010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EC0F-247B-47EC-BFC1-DCFBCEAE7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EEAC9-B5E4-4B33-81C5-FB31E855913C}" type="datetimeFigureOut">
              <a:rPr lang="en-US" smtClean="0"/>
              <a:t>8/10/2010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EC0F-247B-47EC-BFC1-DCFBCEAE7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EEAC9-B5E4-4B33-81C5-FB31E855913C}" type="datetimeFigureOut">
              <a:rPr lang="en-US" smtClean="0"/>
              <a:t>8/10/2010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EC0F-247B-47EC-BFC1-DCFBCEAE7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EEAC9-B5E4-4B33-81C5-FB31E855913C}" type="datetimeFigureOut">
              <a:rPr lang="en-US" smtClean="0"/>
              <a:t>8/10/2010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EC0F-247B-47EC-BFC1-DCFBCEAE7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EEAC9-B5E4-4B33-81C5-FB31E855913C}" type="datetimeFigureOut">
              <a:rPr lang="en-US" smtClean="0"/>
              <a:t>8/10/2010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5EC0F-247B-47EC-BFC1-DCFBCEAE73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EEAC9-B5E4-4B33-81C5-FB31E855913C}" type="datetimeFigureOut">
              <a:rPr lang="en-US" smtClean="0"/>
              <a:t>8/10/2010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5EC0F-247B-47EC-BFC1-DCFBCEAE731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04800"/>
            <a:ext cx="9144000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5000" b="1" cap="all" spc="0" dirty="0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</a:rPr>
              <a:t>Thinking</a:t>
            </a:r>
            <a:endParaRPr lang="en-US" sz="15000" b="1" cap="all" spc="0" dirty="0">
              <a:ln w="0"/>
              <a:solidFill>
                <a:srgbClr val="00B0F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3429000"/>
            <a:ext cx="9144000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5000" b="1" cap="all" spc="0" dirty="0" smtClean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Maps</a:t>
            </a:r>
            <a:endParaRPr lang="en-US" sz="15000" b="1" cap="all" spc="0" dirty="0">
              <a:ln w="0"/>
              <a:solidFill>
                <a:srgbClr val="00B05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152400"/>
            <a:ext cx="3810000" cy="838200"/>
          </a:xfrm>
        </p:spPr>
        <p:txBody>
          <a:bodyPr>
            <a:normAutofit/>
          </a:bodyPr>
          <a:lstStyle/>
          <a:p>
            <a:r>
              <a:rPr lang="en-US" sz="4800" u="sng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Circle Map</a:t>
            </a:r>
            <a:endParaRPr lang="en-US" sz="4800" u="sng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990600"/>
            <a:ext cx="7772400" cy="48768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209800" y="1219200"/>
            <a:ext cx="4724400" cy="4343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209800" y="6019800"/>
            <a:ext cx="5181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Aharoni" pitchFamily="2" charset="-79"/>
              </a:rPr>
              <a:t>Defining</a:t>
            </a:r>
            <a:r>
              <a:rPr kumimoji="0" lang="en-US" sz="3600" b="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Aharoni" pitchFamily="2" charset="-79"/>
              </a:rPr>
              <a:t> in context</a:t>
            </a:r>
            <a:endParaRPr kumimoji="0" lang="en-US" sz="3600" b="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7" name="Oval 6"/>
          <p:cNvSpPr/>
          <p:nvPr/>
        </p:nvSpPr>
        <p:spPr>
          <a:xfrm>
            <a:off x="4038600" y="2743200"/>
            <a:ext cx="1219200" cy="1143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152400"/>
            <a:ext cx="3810000" cy="838200"/>
          </a:xfrm>
        </p:spPr>
        <p:txBody>
          <a:bodyPr>
            <a:normAutofit/>
          </a:bodyPr>
          <a:lstStyle/>
          <a:p>
            <a:r>
              <a:rPr lang="en-US" sz="4800" u="sng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Bubble Map</a:t>
            </a:r>
            <a:endParaRPr lang="en-US" sz="4800" u="sng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209800" y="6019800"/>
            <a:ext cx="5181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Aharoni" pitchFamily="2" charset="-79"/>
              </a:rPr>
              <a:t>Describing</a:t>
            </a:r>
            <a:r>
              <a:rPr kumimoji="0" lang="en-US" sz="3600" b="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Aharoni" pitchFamily="2" charset="-79"/>
              </a:rPr>
              <a:t> Qualities</a:t>
            </a:r>
            <a:endParaRPr kumimoji="0" lang="en-US" sz="3600" b="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7" name="Oval 6"/>
          <p:cNvSpPr/>
          <p:nvPr/>
        </p:nvSpPr>
        <p:spPr>
          <a:xfrm>
            <a:off x="3505200" y="2590800"/>
            <a:ext cx="1828800" cy="16002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38800" y="990600"/>
            <a:ext cx="1524000" cy="1295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562600" y="4495800"/>
            <a:ext cx="1524000" cy="1295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752600" y="990600"/>
            <a:ext cx="1524000" cy="1295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38200" y="2743200"/>
            <a:ext cx="1524000" cy="1295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981200" y="4495800"/>
            <a:ext cx="1524000" cy="1295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stCxn id="7" idx="7"/>
            <a:endCxn id="8" idx="3"/>
          </p:cNvCxnSpPr>
          <p:nvPr/>
        </p:nvCxnSpPr>
        <p:spPr>
          <a:xfrm rot="5400000" flipH="1" flipV="1">
            <a:off x="5099656" y="2062816"/>
            <a:ext cx="728851" cy="7958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5"/>
            <a:endCxn id="9" idx="1"/>
          </p:cNvCxnSpPr>
          <p:nvPr/>
        </p:nvCxnSpPr>
        <p:spPr>
          <a:xfrm rot="16200000" flipH="1">
            <a:off x="5061556" y="3961277"/>
            <a:ext cx="728851" cy="7196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2" idx="7"/>
            <a:endCxn id="7" idx="3"/>
          </p:cNvCxnSpPr>
          <p:nvPr/>
        </p:nvCxnSpPr>
        <p:spPr>
          <a:xfrm rot="5400000" flipH="1" flipV="1">
            <a:off x="3163093" y="4075579"/>
            <a:ext cx="728851" cy="4910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1" idx="6"/>
            <a:endCxn id="7" idx="2"/>
          </p:cNvCxnSpPr>
          <p:nvPr/>
        </p:nvCxnSpPr>
        <p:spPr>
          <a:xfrm>
            <a:off x="2362200" y="3390900"/>
            <a:ext cx="1143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7" idx="1"/>
            <a:endCxn id="10" idx="5"/>
          </p:cNvCxnSpPr>
          <p:nvPr/>
        </p:nvCxnSpPr>
        <p:spPr>
          <a:xfrm rot="16200000" flipV="1">
            <a:off x="3048794" y="2100915"/>
            <a:ext cx="728851" cy="7196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6400800" y="2743200"/>
            <a:ext cx="1524000" cy="12954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/>
          <p:cNvCxnSpPr>
            <a:stCxn id="7" idx="6"/>
            <a:endCxn id="57" idx="2"/>
          </p:cNvCxnSpPr>
          <p:nvPr/>
        </p:nvCxnSpPr>
        <p:spPr>
          <a:xfrm>
            <a:off x="5334000" y="3390900"/>
            <a:ext cx="1066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152400"/>
            <a:ext cx="6705600" cy="838200"/>
          </a:xfrm>
        </p:spPr>
        <p:txBody>
          <a:bodyPr>
            <a:normAutofit/>
          </a:bodyPr>
          <a:lstStyle/>
          <a:p>
            <a:r>
              <a:rPr lang="en-US" sz="4800" u="sng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Double Bubble Map</a:t>
            </a:r>
            <a:endParaRPr lang="en-US" sz="4800" u="sng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85800" y="6019800"/>
            <a:ext cx="7848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Aharoni" pitchFamily="2" charset="-79"/>
              </a:rPr>
              <a:t>Comparing and Contrasting</a:t>
            </a:r>
          </a:p>
        </p:txBody>
      </p:sp>
      <p:sp>
        <p:nvSpPr>
          <p:cNvPr id="7" name="Oval 6"/>
          <p:cNvSpPr/>
          <p:nvPr/>
        </p:nvSpPr>
        <p:spPr>
          <a:xfrm>
            <a:off x="1676400" y="2743200"/>
            <a:ext cx="1295400" cy="1143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657600" y="1524000"/>
            <a:ext cx="914400" cy="9906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657600" y="4267200"/>
            <a:ext cx="914400" cy="9906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85800" y="1600200"/>
            <a:ext cx="914400" cy="9906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04800" y="2819400"/>
            <a:ext cx="914400" cy="9906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3400" y="4191000"/>
            <a:ext cx="914400" cy="9906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stCxn id="7" idx="7"/>
            <a:endCxn id="8" idx="2"/>
          </p:cNvCxnSpPr>
          <p:nvPr/>
        </p:nvCxnSpPr>
        <p:spPr>
          <a:xfrm rot="5400000" flipH="1" flipV="1">
            <a:off x="2774202" y="2027191"/>
            <a:ext cx="891288" cy="8755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5"/>
            <a:endCxn id="9" idx="1"/>
          </p:cNvCxnSpPr>
          <p:nvPr/>
        </p:nvCxnSpPr>
        <p:spPr>
          <a:xfrm rot="16200000" flipH="1">
            <a:off x="2940073" y="3560832"/>
            <a:ext cx="693458" cy="100941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2" idx="7"/>
            <a:endCxn id="7" idx="3"/>
          </p:cNvCxnSpPr>
          <p:nvPr/>
        </p:nvCxnSpPr>
        <p:spPr>
          <a:xfrm rot="5400000" flipH="1" flipV="1">
            <a:off x="1281369" y="3751332"/>
            <a:ext cx="617258" cy="55221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1" idx="6"/>
            <a:endCxn id="7" idx="2"/>
          </p:cNvCxnSpPr>
          <p:nvPr/>
        </p:nvCxnSpPr>
        <p:spPr>
          <a:xfrm>
            <a:off x="1219200" y="3314700"/>
            <a:ext cx="457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7" idx="1"/>
            <a:endCxn id="10" idx="5"/>
          </p:cNvCxnSpPr>
          <p:nvPr/>
        </p:nvCxnSpPr>
        <p:spPr>
          <a:xfrm rot="16200000" flipV="1">
            <a:off x="1433769" y="2478250"/>
            <a:ext cx="464858" cy="39981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3657600" y="2819400"/>
            <a:ext cx="914400" cy="9906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/>
          <p:cNvCxnSpPr>
            <a:stCxn id="7" idx="6"/>
            <a:endCxn id="57" idx="2"/>
          </p:cNvCxnSpPr>
          <p:nvPr/>
        </p:nvCxnSpPr>
        <p:spPr>
          <a:xfrm>
            <a:off x="2971800" y="3314700"/>
            <a:ext cx="685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5410200" y="2819400"/>
            <a:ext cx="1219200" cy="1143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>
            <a:stCxn id="57" idx="6"/>
            <a:endCxn id="32" idx="2"/>
          </p:cNvCxnSpPr>
          <p:nvPr/>
        </p:nvCxnSpPr>
        <p:spPr>
          <a:xfrm>
            <a:off x="4572000" y="3314700"/>
            <a:ext cx="838200" cy="762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9" idx="7"/>
            <a:endCxn id="32" idx="3"/>
          </p:cNvCxnSpPr>
          <p:nvPr/>
        </p:nvCxnSpPr>
        <p:spPr>
          <a:xfrm rot="5400000" flipH="1" flipV="1">
            <a:off x="4704789" y="3528312"/>
            <a:ext cx="617258" cy="115065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8" idx="6"/>
            <a:endCxn id="32" idx="1"/>
          </p:cNvCxnSpPr>
          <p:nvPr/>
        </p:nvCxnSpPr>
        <p:spPr>
          <a:xfrm>
            <a:off x="4572000" y="2019300"/>
            <a:ext cx="1016748" cy="9674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7315200" y="1295400"/>
            <a:ext cx="914400" cy="9906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7315200" y="2895600"/>
            <a:ext cx="914400" cy="9906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7086600" y="4267200"/>
            <a:ext cx="914400" cy="9906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Connector 65"/>
          <p:cNvCxnSpPr>
            <a:stCxn id="65" idx="1"/>
            <a:endCxn id="32" idx="5"/>
          </p:cNvCxnSpPr>
          <p:nvPr/>
        </p:nvCxnSpPr>
        <p:spPr>
          <a:xfrm rot="16200000" flipV="1">
            <a:off x="6527053" y="3718811"/>
            <a:ext cx="617258" cy="76965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64" idx="2"/>
            <a:endCxn id="32" idx="6"/>
          </p:cNvCxnSpPr>
          <p:nvPr/>
        </p:nvCxnSpPr>
        <p:spPr>
          <a:xfrm rot="10800000">
            <a:off x="6629400" y="3390900"/>
            <a:ext cx="685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32" idx="7"/>
            <a:endCxn id="63" idx="3"/>
          </p:cNvCxnSpPr>
          <p:nvPr/>
        </p:nvCxnSpPr>
        <p:spPr>
          <a:xfrm rot="5400000" flipH="1" flipV="1">
            <a:off x="6527052" y="2064730"/>
            <a:ext cx="845858" cy="99825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152400"/>
            <a:ext cx="3810000" cy="838200"/>
          </a:xfrm>
        </p:spPr>
        <p:txBody>
          <a:bodyPr>
            <a:normAutofit/>
          </a:bodyPr>
          <a:lstStyle/>
          <a:p>
            <a:r>
              <a:rPr lang="en-US" sz="4800" u="sng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Tree Map</a:t>
            </a:r>
            <a:endParaRPr lang="en-US" sz="4800" u="sng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209800" y="6019800"/>
            <a:ext cx="5181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Aharoni" pitchFamily="2" charset="-79"/>
              </a:rPr>
              <a:t>Classifying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828800" y="1371600"/>
            <a:ext cx="5486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81000" y="1828800"/>
            <a:ext cx="8229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4343400" y="1600200"/>
            <a:ext cx="457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1524000" y="2057400"/>
            <a:ext cx="457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7010400" y="2057400"/>
            <a:ext cx="457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1600200" y="2971800"/>
            <a:ext cx="457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7086600" y="2971800"/>
            <a:ext cx="457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81000" y="2743200"/>
            <a:ext cx="3200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486400" y="2743200"/>
            <a:ext cx="3200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81000" y="4038600"/>
            <a:ext cx="2590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81000" y="4572000"/>
            <a:ext cx="2590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791200" y="4572000"/>
            <a:ext cx="2590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791200" y="4114800"/>
            <a:ext cx="2590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152400"/>
            <a:ext cx="3810000" cy="838200"/>
          </a:xfrm>
        </p:spPr>
        <p:txBody>
          <a:bodyPr>
            <a:normAutofit/>
          </a:bodyPr>
          <a:lstStyle/>
          <a:p>
            <a:r>
              <a:rPr lang="en-US" sz="4800" u="sng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Brace Map</a:t>
            </a:r>
            <a:endParaRPr lang="en-US" sz="4800" u="sng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209800" y="6019800"/>
            <a:ext cx="5181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Aharoni" pitchFamily="2" charset="-79"/>
              </a:rPr>
              <a:t>Part-Whole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3200400"/>
            <a:ext cx="1828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Left Brace 9"/>
          <p:cNvSpPr/>
          <p:nvPr/>
        </p:nvSpPr>
        <p:spPr>
          <a:xfrm>
            <a:off x="2286000" y="1676400"/>
            <a:ext cx="533400" cy="3048000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2971800" y="1676400"/>
            <a:ext cx="1828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895600" y="3200400"/>
            <a:ext cx="1828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971800" y="4724400"/>
            <a:ext cx="1828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Left Brace 14"/>
          <p:cNvSpPr/>
          <p:nvPr/>
        </p:nvSpPr>
        <p:spPr>
          <a:xfrm>
            <a:off x="4953000" y="914400"/>
            <a:ext cx="1219200" cy="1524000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Brace 15"/>
          <p:cNvSpPr/>
          <p:nvPr/>
        </p:nvSpPr>
        <p:spPr>
          <a:xfrm>
            <a:off x="4953000" y="2971800"/>
            <a:ext cx="1219200" cy="2819400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6400800" y="3048000"/>
            <a:ext cx="1828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400800" y="914400"/>
            <a:ext cx="1828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400800" y="2438400"/>
            <a:ext cx="1828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24600" y="5791200"/>
            <a:ext cx="1828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324600" y="4419600"/>
            <a:ext cx="1828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152400"/>
            <a:ext cx="3810000" cy="838200"/>
          </a:xfrm>
        </p:spPr>
        <p:txBody>
          <a:bodyPr>
            <a:normAutofit/>
          </a:bodyPr>
          <a:lstStyle/>
          <a:p>
            <a:r>
              <a:rPr lang="en-US" sz="4800" u="sng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Flow Map</a:t>
            </a:r>
            <a:endParaRPr lang="en-US" sz="4800" u="sng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209800" y="6019800"/>
            <a:ext cx="5181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Aharoni" pitchFamily="2" charset="-79"/>
              </a:rPr>
              <a:t>Sequencing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152400" y="1447800"/>
            <a:ext cx="2514600" cy="1524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19800" y="1447800"/>
            <a:ext cx="2514600" cy="1524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124200" y="1447800"/>
            <a:ext cx="2514600" cy="1524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stCxn id="8" idx="3"/>
            <a:endCxn id="12" idx="1"/>
          </p:cNvCxnSpPr>
          <p:nvPr/>
        </p:nvCxnSpPr>
        <p:spPr>
          <a:xfrm>
            <a:off x="2667000" y="2209800"/>
            <a:ext cx="4572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2" idx="3"/>
            <a:endCxn id="11" idx="1"/>
          </p:cNvCxnSpPr>
          <p:nvPr/>
        </p:nvCxnSpPr>
        <p:spPr>
          <a:xfrm>
            <a:off x="5638800" y="2209800"/>
            <a:ext cx="3810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1" idx="3"/>
          </p:cNvCxnSpPr>
          <p:nvPr/>
        </p:nvCxnSpPr>
        <p:spPr>
          <a:xfrm>
            <a:off x="8534400" y="2209800"/>
            <a:ext cx="304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8001000" y="3048000"/>
            <a:ext cx="1676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1524000" y="3886200"/>
            <a:ext cx="7315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04800" y="4495800"/>
            <a:ext cx="2514600" cy="1524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114800" y="4495800"/>
            <a:ext cx="2514600" cy="1524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/>
          <p:cNvCxnSpPr>
            <a:endCxn id="28" idx="0"/>
          </p:cNvCxnSpPr>
          <p:nvPr/>
        </p:nvCxnSpPr>
        <p:spPr>
          <a:xfrm rot="16200000" flipH="1">
            <a:off x="1238250" y="4171950"/>
            <a:ext cx="609600" cy="381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8" idx="3"/>
            <a:endCxn id="29" idx="1"/>
          </p:cNvCxnSpPr>
          <p:nvPr/>
        </p:nvCxnSpPr>
        <p:spPr>
          <a:xfrm>
            <a:off x="2819400" y="5257800"/>
            <a:ext cx="12954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152400"/>
            <a:ext cx="5486400" cy="838200"/>
          </a:xfrm>
        </p:spPr>
        <p:txBody>
          <a:bodyPr>
            <a:normAutofit/>
          </a:bodyPr>
          <a:lstStyle/>
          <a:p>
            <a:r>
              <a:rPr lang="en-US" sz="4800" u="sng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Multi-Flow Map</a:t>
            </a:r>
            <a:endParaRPr lang="en-US" sz="4800" u="sng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209800" y="6019800"/>
            <a:ext cx="5181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Aharoni" pitchFamily="2" charset="-79"/>
              </a:rPr>
              <a:t>Cause</a:t>
            </a:r>
            <a:r>
              <a:rPr kumimoji="0" lang="en-US" sz="3600" b="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Aharoni" pitchFamily="2" charset="-79"/>
              </a:rPr>
              <a:t> and Effect</a:t>
            </a:r>
            <a:endParaRPr kumimoji="0" lang="en-US" sz="3600" b="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990600"/>
            <a:ext cx="2133600" cy="12192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28600" y="2590800"/>
            <a:ext cx="2133600" cy="12192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8600" y="4038600"/>
            <a:ext cx="2133600" cy="12192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048000" y="2286000"/>
            <a:ext cx="2133600" cy="18288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8" idx="3"/>
            <a:endCxn id="11" idx="1"/>
          </p:cNvCxnSpPr>
          <p:nvPr/>
        </p:nvCxnSpPr>
        <p:spPr>
          <a:xfrm>
            <a:off x="2362200" y="1600200"/>
            <a:ext cx="685800" cy="1600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9" idx="3"/>
            <a:endCxn id="11" idx="1"/>
          </p:cNvCxnSpPr>
          <p:nvPr/>
        </p:nvCxnSpPr>
        <p:spPr>
          <a:xfrm>
            <a:off x="2362200" y="3200400"/>
            <a:ext cx="6858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0" idx="3"/>
            <a:endCxn id="11" idx="1"/>
          </p:cNvCxnSpPr>
          <p:nvPr/>
        </p:nvCxnSpPr>
        <p:spPr>
          <a:xfrm flipV="1">
            <a:off x="2362200" y="3200400"/>
            <a:ext cx="685800" cy="1447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5943600" y="990600"/>
            <a:ext cx="2133600" cy="12192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943600" y="2590800"/>
            <a:ext cx="2133600" cy="12192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5943600" y="4038600"/>
            <a:ext cx="2133600" cy="12192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>
            <a:stCxn id="11" idx="3"/>
            <a:endCxn id="26" idx="1"/>
          </p:cNvCxnSpPr>
          <p:nvPr/>
        </p:nvCxnSpPr>
        <p:spPr>
          <a:xfrm flipV="1">
            <a:off x="5181600" y="1600200"/>
            <a:ext cx="762000" cy="1600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1" idx="3"/>
            <a:endCxn id="27" idx="1"/>
          </p:cNvCxnSpPr>
          <p:nvPr/>
        </p:nvCxnSpPr>
        <p:spPr>
          <a:xfrm>
            <a:off x="5181600" y="3200400"/>
            <a:ext cx="7620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1" idx="3"/>
            <a:endCxn id="28" idx="1"/>
          </p:cNvCxnSpPr>
          <p:nvPr/>
        </p:nvCxnSpPr>
        <p:spPr>
          <a:xfrm>
            <a:off x="5181600" y="3200400"/>
            <a:ext cx="762000" cy="1447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6" idx="3"/>
          </p:cNvCxnSpPr>
          <p:nvPr/>
        </p:nvCxnSpPr>
        <p:spPr>
          <a:xfrm>
            <a:off x="8077200" y="1600200"/>
            <a:ext cx="7620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27" idx="3"/>
          </p:cNvCxnSpPr>
          <p:nvPr/>
        </p:nvCxnSpPr>
        <p:spPr>
          <a:xfrm>
            <a:off x="8077200" y="3200400"/>
            <a:ext cx="838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28" idx="3"/>
          </p:cNvCxnSpPr>
          <p:nvPr/>
        </p:nvCxnSpPr>
        <p:spPr>
          <a:xfrm>
            <a:off x="8077200" y="4648200"/>
            <a:ext cx="838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152400"/>
            <a:ext cx="3810000" cy="838200"/>
          </a:xfrm>
        </p:spPr>
        <p:txBody>
          <a:bodyPr>
            <a:normAutofit/>
          </a:bodyPr>
          <a:lstStyle/>
          <a:p>
            <a:r>
              <a:rPr lang="en-US" sz="4800" u="sng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Bridge Map</a:t>
            </a:r>
            <a:endParaRPr lang="en-US" sz="4800" u="sng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209800" y="6019800"/>
            <a:ext cx="5181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Aharoni" pitchFamily="2" charset="-79"/>
              </a:rPr>
              <a:t>Seeing</a:t>
            </a:r>
            <a:r>
              <a:rPr kumimoji="0" lang="en-US" sz="3600" b="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cs typeface="Aharoni" pitchFamily="2" charset="-79"/>
              </a:rPr>
              <a:t> Analogies</a:t>
            </a:r>
            <a:endParaRPr kumimoji="0" lang="en-US" sz="3600" b="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cs typeface="Aharoni" pitchFamily="2" charset="-79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457200" y="3810000"/>
            <a:ext cx="2667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638800" y="3810000"/>
            <a:ext cx="2667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124200" y="2819400"/>
            <a:ext cx="1143000" cy="990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267200" y="2819400"/>
            <a:ext cx="1371600" cy="990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276600" y="3200400"/>
            <a:ext cx="213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as</a:t>
            </a:r>
            <a:endParaRPr lang="en-US" sz="4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</TotalTime>
  <Words>36</Words>
  <Application>Microsoft Office PowerPoint</Application>
  <PresentationFormat>On-screen Show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Nicoles Laptop</dc:creator>
  <cp:lastModifiedBy>Nicoles Laptop</cp:lastModifiedBy>
  <cp:revision>12</cp:revision>
  <dcterms:created xsi:type="dcterms:W3CDTF">2010-08-11T03:02:53Z</dcterms:created>
  <dcterms:modified xsi:type="dcterms:W3CDTF">2010-08-11T13:55:23Z</dcterms:modified>
</cp:coreProperties>
</file>